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61" r:id="rId4"/>
    <p:sldId id="258" r:id="rId5"/>
    <p:sldId id="259" r:id="rId6"/>
    <p:sldId id="260" r:id="rId7"/>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7" autoAdjust="0"/>
    <p:restoredTop sz="86333" autoAdjust="0"/>
  </p:normalViewPr>
  <p:slideViewPr>
    <p:cSldViewPr>
      <p:cViewPr>
        <p:scale>
          <a:sx n="100" d="100"/>
          <a:sy n="100" d="100"/>
        </p:scale>
        <p:origin x="-570" y="-330"/>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lislaid">
    <p:bg>
      <p:bgRef idx="1001">
        <a:schemeClr val="bg2"/>
      </p:bgRef>
    </p:bg>
    <p:spTree>
      <p:nvGrpSpPr>
        <p:cNvPr id="1" name=""/>
        <p:cNvGrpSpPr/>
        <p:nvPr/>
      </p:nvGrpSpPr>
      <p:grpSpPr>
        <a:xfrm>
          <a:off x="0" y="0"/>
          <a:ext cx="0" cy="0"/>
          <a:chOff x="0" y="0"/>
          <a:chExt cx="0" cy="0"/>
        </a:xfrm>
      </p:grpSpPr>
      <p:sp>
        <p:nvSpPr>
          <p:cNvPr id="15" name="Ristkül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istküli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istkül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istkül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istküli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apealkiri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t-EE" smtClean="0"/>
              <a:t>Klõpsake laadi muutmiseks</a:t>
            </a:r>
            <a:endParaRPr kumimoji="0" lang="en-US"/>
          </a:p>
        </p:txBody>
      </p:sp>
      <p:sp>
        <p:nvSpPr>
          <p:cNvPr id="28" name="Kuupäeva kohatäide 27"/>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17" name="Jaluse kohatäide 16"/>
          <p:cNvSpPr>
            <a:spLocks noGrp="1"/>
          </p:cNvSpPr>
          <p:nvPr>
            <p:ph type="ftr" sz="quarter" idx="11"/>
          </p:nvPr>
        </p:nvSpPr>
        <p:spPr/>
        <p:txBody>
          <a:bodyPr/>
          <a:lstStyle/>
          <a:p>
            <a:endParaRPr lang="et-EE"/>
          </a:p>
        </p:txBody>
      </p:sp>
      <p:sp>
        <p:nvSpPr>
          <p:cNvPr id="7" name="Sirgkonnek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istküli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idinumbri kohatä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113834-80A4-40E4-84D6-D99A6D3043AC}" type="slidenum">
              <a:rPr lang="et-EE" smtClean="0"/>
              <a:pPr/>
              <a:t>‹#›</a:t>
            </a:fld>
            <a:endParaRPr lang="et-EE"/>
          </a:p>
        </p:txBody>
      </p:sp>
      <p:sp>
        <p:nvSpPr>
          <p:cNvPr id="8" name="Pealkiri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t-EE" smtClean="0"/>
              <a:t>Muutke tiitli laadi</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bg>
      <p:bgRef idx="1001">
        <a:schemeClr val="bg2"/>
      </p:bgRef>
    </p:bg>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kumimoji="0" lang="et-EE" smtClean="0"/>
              <a:t>Muutke tiitli laadi</a:t>
            </a:r>
            <a:endParaRPr kumimoji="0" lang="en-US"/>
          </a:p>
        </p:txBody>
      </p:sp>
      <p:sp>
        <p:nvSpPr>
          <p:cNvPr id="3" name="Vertikaalteksti kohatäide 2"/>
          <p:cNvSpPr>
            <a:spLocks noGrp="1"/>
          </p:cNvSpPr>
          <p:nvPr>
            <p:ph type="body" orient="vert" idx="1"/>
          </p:nvPr>
        </p:nvSpPr>
        <p:spPr/>
        <p:txBody>
          <a:bodyPr vert="eaVert"/>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3113834-80A4-40E4-84D6-D99A6D3043AC}" type="slidenum">
              <a:rPr lang="et-EE" smtClean="0"/>
              <a:pPr/>
              <a:t>‹#›</a:t>
            </a:fld>
            <a:endParaRPr lang="et-E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bg>
      <p:bgRef idx="1001">
        <a:schemeClr val="bg2"/>
      </p:bgRef>
    </p:bg>
    <p:spTree>
      <p:nvGrpSpPr>
        <p:cNvPr id="1" name=""/>
        <p:cNvGrpSpPr/>
        <p:nvPr/>
      </p:nvGrpSpPr>
      <p:grpSpPr>
        <a:xfrm>
          <a:off x="0" y="0"/>
          <a:ext cx="0" cy="0"/>
          <a:chOff x="0" y="0"/>
          <a:chExt cx="0" cy="0"/>
        </a:xfrm>
      </p:grpSpPr>
      <p:sp>
        <p:nvSpPr>
          <p:cNvPr id="7" name="Ristkül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istkül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istküli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istkül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istküli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istküli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irgkonnek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idinumbri kohatäide 5"/>
          <p:cNvSpPr>
            <a:spLocks noGrp="1"/>
          </p:cNvSpPr>
          <p:nvPr>
            <p:ph type="sldNum" sz="quarter" idx="12"/>
          </p:nvPr>
        </p:nvSpPr>
        <p:spPr>
          <a:xfrm>
            <a:off x="6915912" y="3009901"/>
            <a:ext cx="457200" cy="441325"/>
          </a:xfrm>
        </p:spPr>
        <p:txBody>
          <a:bodyPr/>
          <a:lstStyle/>
          <a:p>
            <a:fld id="{A3113834-80A4-40E4-84D6-D99A6D3043AC}" type="slidenum">
              <a:rPr lang="et-EE" smtClean="0"/>
              <a:pPr/>
              <a:t>‹#›</a:t>
            </a:fld>
            <a:endParaRPr lang="et-EE"/>
          </a:p>
        </p:txBody>
      </p:sp>
      <p:sp>
        <p:nvSpPr>
          <p:cNvPr id="3" name="Vertikaalteksti kohatäide 2"/>
          <p:cNvSpPr>
            <a:spLocks noGrp="1"/>
          </p:cNvSpPr>
          <p:nvPr>
            <p:ph type="body" orient="vert" idx="1"/>
          </p:nvPr>
        </p:nvSpPr>
        <p:spPr>
          <a:xfrm>
            <a:off x="304800" y="304800"/>
            <a:ext cx="6553200" cy="5821366"/>
          </a:xfrm>
        </p:spPr>
        <p:txBody>
          <a:bodyPr vert="eaVert"/>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5" name="Jaluse kohatäide 4"/>
          <p:cNvSpPr>
            <a:spLocks noGrp="1"/>
          </p:cNvSpPr>
          <p:nvPr>
            <p:ph type="ftr" sz="quarter" idx="11"/>
          </p:nvPr>
        </p:nvSpPr>
        <p:spPr/>
        <p:txBody>
          <a:bodyPr/>
          <a:lstStyle/>
          <a:p>
            <a:endParaRPr lang="et-EE"/>
          </a:p>
        </p:txBody>
      </p:sp>
      <p:sp>
        <p:nvSpPr>
          <p:cNvPr id="2" name="Vertikaaltiitel 1"/>
          <p:cNvSpPr>
            <a:spLocks noGrp="1"/>
          </p:cNvSpPr>
          <p:nvPr>
            <p:ph type="title" orient="vert"/>
          </p:nvPr>
        </p:nvSpPr>
        <p:spPr>
          <a:xfrm>
            <a:off x="7391400" y="304801"/>
            <a:ext cx="1447800" cy="5851525"/>
          </a:xfrm>
        </p:spPr>
        <p:txBody>
          <a:bodyPr vert="eaVert"/>
          <a:lstStyle/>
          <a:p>
            <a:r>
              <a:rPr kumimoji="0" lang="et-EE" smtClean="0"/>
              <a:t>Muutke tiitli laadi</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bg>
      <p:bgRef idx="1001">
        <a:schemeClr val="bg2"/>
      </p:bgRef>
    </p:bg>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solidFill>
                  <a:schemeClr val="accent3">
                    <a:shade val="75000"/>
                  </a:schemeClr>
                </a:solidFill>
              </a:defRPr>
            </a:lvl1pPr>
          </a:lstStyle>
          <a:p>
            <a:r>
              <a:rPr kumimoji="0" lang="et-EE" smtClean="0"/>
              <a:t>Muutke tiitli laadi</a:t>
            </a:r>
            <a:endParaRPr kumimoji="0" lang="en-US"/>
          </a:p>
        </p:txBody>
      </p:sp>
      <p:sp>
        <p:nvSpPr>
          <p:cNvPr id="4" name="Kuupäeva kohatäide 3"/>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a:xfrm>
            <a:off x="4361688" y="1026372"/>
            <a:ext cx="457200" cy="441325"/>
          </a:xfrm>
        </p:spPr>
        <p:txBody>
          <a:bodyPr/>
          <a:lstStyle/>
          <a:p>
            <a:fld id="{A3113834-80A4-40E4-84D6-D99A6D3043AC}" type="slidenum">
              <a:rPr lang="et-EE" smtClean="0"/>
              <a:pPr/>
              <a:t>‹#›</a:t>
            </a:fld>
            <a:endParaRPr lang="et-EE"/>
          </a:p>
        </p:txBody>
      </p:sp>
      <p:sp>
        <p:nvSpPr>
          <p:cNvPr id="8" name="Sisu kohatäide 7"/>
          <p:cNvSpPr>
            <a:spLocks noGrp="1"/>
          </p:cNvSpPr>
          <p:nvPr>
            <p:ph sz="quarter" idx="1"/>
          </p:nvPr>
        </p:nvSpPr>
        <p:spPr>
          <a:xfrm>
            <a:off x="301752" y="1527048"/>
            <a:ext cx="8503920" cy="4572000"/>
          </a:xfrm>
        </p:spPr>
        <p:txBody>
          <a:body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p:bgRef idx="1001">
        <a:schemeClr val="bg1"/>
      </p:bgRef>
    </p:bg>
    <p:spTree>
      <p:nvGrpSpPr>
        <p:cNvPr id="1" name=""/>
        <p:cNvGrpSpPr/>
        <p:nvPr/>
      </p:nvGrpSpPr>
      <p:grpSpPr>
        <a:xfrm>
          <a:off x="0" y="0"/>
          <a:ext cx="0" cy="0"/>
          <a:chOff x="0" y="0"/>
          <a:chExt cx="0" cy="0"/>
        </a:xfrm>
      </p:grpSpPr>
      <p:sp>
        <p:nvSpPr>
          <p:cNvPr id="17" name="Ristkül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istkül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istküli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istküli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istküli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istküli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ksti kohatäid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t-EE" smtClean="0"/>
              <a:t>Muutke teksti laade</a:t>
            </a:r>
          </a:p>
        </p:txBody>
      </p:sp>
      <p:sp>
        <p:nvSpPr>
          <p:cNvPr id="13" name="Ristküli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istküli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Jaluse kohatäide 4"/>
          <p:cNvSpPr>
            <a:spLocks noGrp="1"/>
          </p:cNvSpPr>
          <p:nvPr>
            <p:ph type="ftr" sz="quarter" idx="11"/>
          </p:nvPr>
        </p:nvSpPr>
        <p:spPr/>
        <p:txBody>
          <a:bodyPr/>
          <a:lstStyle/>
          <a:p>
            <a:endParaRPr lang="et-EE"/>
          </a:p>
        </p:txBody>
      </p:sp>
      <p:sp>
        <p:nvSpPr>
          <p:cNvPr id="4" name="Kuupäeva kohatäide 3"/>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8" name="Sirgkonnek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idinumbri kohatä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113834-80A4-40E4-84D6-D99A6D3043AC}" type="slidenum">
              <a:rPr lang="et-EE" smtClean="0"/>
              <a:pPr/>
              <a:t>‹#›</a:t>
            </a:fld>
            <a:endParaRPr lang="et-EE"/>
          </a:p>
        </p:txBody>
      </p:sp>
      <p:sp>
        <p:nvSpPr>
          <p:cNvPr id="2" name="Pealkiri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t-EE" smtClean="0"/>
              <a:t>Muutke tiitli laadi</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bg>
      <p:bgRef idx="1001">
        <a:schemeClr val="bg2"/>
      </p:bgRef>
    </p:bg>
    <p:spTree>
      <p:nvGrpSpPr>
        <p:cNvPr id="1" name=""/>
        <p:cNvGrpSpPr/>
        <p:nvPr/>
      </p:nvGrpSpPr>
      <p:grpSpPr>
        <a:xfrm>
          <a:off x="0" y="0"/>
          <a:ext cx="0" cy="0"/>
          <a:chOff x="0" y="0"/>
          <a:chExt cx="0" cy="0"/>
        </a:xfrm>
      </p:grpSpPr>
      <p:sp>
        <p:nvSpPr>
          <p:cNvPr id="2" name="Pealkiri 1"/>
          <p:cNvSpPr>
            <a:spLocks noGrp="1"/>
          </p:cNvSpPr>
          <p:nvPr>
            <p:ph type="title"/>
          </p:nvPr>
        </p:nvSpPr>
        <p:spPr>
          <a:xfrm>
            <a:off x="301752" y="228600"/>
            <a:ext cx="8534400" cy="758952"/>
          </a:xfrm>
        </p:spPr>
        <p:txBody>
          <a:bodyPr/>
          <a:lstStyle/>
          <a:p>
            <a:r>
              <a:rPr kumimoji="0" lang="et-EE" smtClean="0"/>
              <a:t>Muutke tiitli laadi</a:t>
            </a:r>
            <a:endParaRPr kumimoji="0" lang="en-US"/>
          </a:p>
        </p:txBody>
      </p:sp>
      <p:sp>
        <p:nvSpPr>
          <p:cNvPr id="5" name="Kuupäeva kohatäide 4"/>
          <p:cNvSpPr>
            <a:spLocks noGrp="1"/>
          </p:cNvSpPr>
          <p:nvPr>
            <p:ph type="dt" sz="half" idx="10"/>
          </p:nvPr>
        </p:nvSpPr>
        <p:spPr>
          <a:xfrm>
            <a:off x="5791200" y="6409944"/>
            <a:ext cx="3044952" cy="365760"/>
          </a:xfrm>
        </p:spPr>
        <p:txBody>
          <a:bodyPr/>
          <a:lstStyle/>
          <a:p>
            <a:fld id="{D1153700-991B-42B1-BC19-8B7FEA788B17}" type="datetimeFigureOut">
              <a:rPr lang="et-EE" smtClean="0"/>
              <a:pPr/>
              <a:t>27.01.2014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3113834-80A4-40E4-84D6-D99A6D3043AC}" type="slidenum">
              <a:rPr lang="et-EE" smtClean="0"/>
              <a:pPr/>
              <a:t>‹#›</a:t>
            </a:fld>
            <a:endParaRPr lang="et-EE"/>
          </a:p>
        </p:txBody>
      </p:sp>
      <p:sp>
        <p:nvSpPr>
          <p:cNvPr id="8" name="Sirgkonnek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isu kohatäide 9"/>
          <p:cNvSpPr>
            <a:spLocks noGrp="1"/>
          </p:cNvSpPr>
          <p:nvPr>
            <p:ph sz="half" idx="1"/>
          </p:nvPr>
        </p:nvSpPr>
        <p:spPr>
          <a:xfrm>
            <a:off x="301752" y="1371600"/>
            <a:ext cx="4038600" cy="4681728"/>
          </a:xfrm>
        </p:spPr>
        <p:txBody>
          <a:bodyPr/>
          <a:lstStyle>
            <a:lvl1pPr>
              <a:defRPr sz="2500"/>
            </a:lvl1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12" name="Sisu kohatäide 11"/>
          <p:cNvSpPr>
            <a:spLocks noGrp="1"/>
          </p:cNvSpPr>
          <p:nvPr>
            <p:ph sz="half" idx="2"/>
          </p:nvPr>
        </p:nvSpPr>
        <p:spPr>
          <a:xfrm>
            <a:off x="4800600" y="1371600"/>
            <a:ext cx="4038600" cy="4681728"/>
          </a:xfrm>
        </p:spPr>
        <p:txBody>
          <a:bodyPr/>
          <a:lstStyle>
            <a:lvl1pPr>
              <a:defRPr sz="2500"/>
            </a:lvl1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õrdlus">
    <p:bg>
      <p:bgRef idx="1001">
        <a:schemeClr val="bg2"/>
      </p:bgRef>
    </p:bg>
    <p:spTree>
      <p:nvGrpSpPr>
        <p:cNvPr id="1" name=""/>
        <p:cNvGrpSpPr/>
        <p:nvPr/>
      </p:nvGrpSpPr>
      <p:grpSpPr>
        <a:xfrm>
          <a:off x="0" y="0"/>
          <a:ext cx="0" cy="0"/>
          <a:chOff x="0" y="0"/>
          <a:chExt cx="0" cy="0"/>
        </a:xfrm>
      </p:grpSpPr>
      <p:sp>
        <p:nvSpPr>
          <p:cNvPr id="10" name="Sirgkonnek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istkül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istkül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istkül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istkül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istküli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istküli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ksti kohatäid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t-EE" smtClean="0"/>
              <a:t>Muutke teksti laade</a:t>
            </a:r>
          </a:p>
        </p:txBody>
      </p:sp>
      <p:sp>
        <p:nvSpPr>
          <p:cNvPr id="4" name="Teksti kohatäid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t-EE" smtClean="0"/>
              <a:t>Muutke teksti laade</a:t>
            </a:r>
          </a:p>
        </p:txBody>
      </p:sp>
      <p:sp>
        <p:nvSpPr>
          <p:cNvPr id="7" name="Kuupäeva kohatäide 6"/>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8" name="Jaluse kohatäide 7"/>
          <p:cNvSpPr>
            <a:spLocks noGrp="1"/>
          </p:cNvSpPr>
          <p:nvPr>
            <p:ph type="ftr" sz="quarter" idx="11"/>
          </p:nvPr>
        </p:nvSpPr>
        <p:spPr>
          <a:xfrm>
            <a:off x="304800" y="6409944"/>
            <a:ext cx="3581400" cy="365760"/>
          </a:xfrm>
        </p:spPr>
        <p:txBody>
          <a:bodyPr/>
          <a:lstStyle/>
          <a:p>
            <a:endParaRPr lang="et-EE"/>
          </a:p>
        </p:txBody>
      </p:sp>
      <p:sp>
        <p:nvSpPr>
          <p:cNvPr id="15" name="Sirgkonnek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istküli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isu kohatäide 23"/>
          <p:cNvSpPr>
            <a:spLocks noGrp="1"/>
          </p:cNvSpPr>
          <p:nvPr>
            <p:ph sz="quarter" idx="2"/>
          </p:nvPr>
        </p:nvSpPr>
        <p:spPr>
          <a:xfrm>
            <a:off x="301752" y="2471383"/>
            <a:ext cx="4041648" cy="3818404"/>
          </a:xfrm>
        </p:spPr>
        <p:txBody>
          <a:body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26" name="Sisu kohatäide 25"/>
          <p:cNvSpPr>
            <a:spLocks noGrp="1"/>
          </p:cNvSpPr>
          <p:nvPr>
            <p:ph sz="quarter" idx="4"/>
          </p:nvPr>
        </p:nvSpPr>
        <p:spPr>
          <a:xfrm>
            <a:off x="4800600" y="2471383"/>
            <a:ext cx="4038600" cy="3822192"/>
          </a:xfrm>
        </p:spPr>
        <p:txBody>
          <a:body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idinumbri kohatäide 8"/>
          <p:cNvSpPr>
            <a:spLocks noGrp="1"/>
          </p:cNvSpPr>
          <p:nvPr>
            <p:ph type="sldNum" sz="quarter" idx="12"/>
          </p:nvPr>
        </p:nvSpPr>
        <p:spPr>
          <a:xfrm>
            <a:off x="4343400" y="1042416"/>
            <a:ext cx="457200" cy="441325"/>
          </a:xfrm>
        </p:spPr>
        <p:txBody>
          <a:bodyPr/>
          <a:lstStyle>
            <a:lvl1pPr algn="ctr">
              <a:defRPr/>
            </a:lvl1pPr>
          </a:lstStyle>
          <a:p>
            <a:fld id="{A3113834-80A4-40E4-84D6-D99A6D3043AC}" type="slidenum">
              <a:rPr lang="et-EE" smtClean="0"/>
              <a:pPr/>
              <a:t>‹#›</a:t>
            </a:fld>
            <a:endParaRPr lang="et-EE"/>
          </a:p>
        </p:txBody>
      </p:sp>
      <p:sp>
        <p:nvSpPr>
          <p:cNvPr id="23" name="Pealkiri 22"/>
          <p:cNvSpPr>
            <a:spLocks noGrp="1"/>
          </p:cNvSpPr>
          <p:nvPr>
            <p:ph type="title"/>
          </p:nvPr>
        </p:nvSpPr>
        <p:spPr/>
        <p:txBody>
          <a:bodyPr rtlCol="0" anchor="b" anchorCtr="0"/>
          <a:lstStyle/>
          <a:p>
            <a:r>
              <a:rPr kumimoji="0" lang="et-EE" smtClean="0"/>
              <a:t>Muutke tiitli laadi</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kumimoji="0" lang="et-EE" smtClean="0"/>
              <a:t>Muutke tiitli laadi</a:t>
            </a:r>
            <a:endParaRPr kumimoji="0" lang="en-US"/>
          </a:p>
        </p:txBody>
      </p:sp>
      <p:sp>
        <p:nvSpPr>
          <p:cNvPr id="3" name="Kuupäeva kohatäide 2"/>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a:xfrm>
            <a:off x="4343400" y="1036020"/>
            <a:ext cx="457200" cy="441325"/>
          </a:xfrm>
        </p:spPr>
        <p:txBody>
          <a:bodyPr/>
          <a:lstStyle/>
          <a:p>
            <a:fld id="{A3113834-80A4-40E4-84D6-D99A6D3043AC}" type="slidenum">
              <a:rPr lang="et-EE" smtClean="0"/>
              <a:pPr/>
              <a:t>‹#›</a:t>
            </a:fld>
            <a:endParaRPr lang="et-EE"/>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7" name="Ristkül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istküli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istkül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istkül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istküli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istküli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Kuupäeva kohatäide 1"/>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113834-80A4-40E4-84D6-D99A6D3043AC}" type="slidenum">
              <a:rPr lang="et-EE" smtClean="0"/>
              <a:pPr/>
              <a:t>‹#›</a:t>
            </a:fld>
            <a:endParaRPr lang="et-EE"/>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bg>
      <p:bgRef idx="1001">
        <a:schemeClr val="bg1"/>
      </p:bgRef>
    </p:bg>
    <p:spTree>
      <p:nvGrpSpPr>
        <p:cNvPr id="1" name=""/>
        <p:cNvGrpSpPr/>
        <p:nvPr/>
      </p:nvGrpSpPr>
      <p:grpSpPr>
        <a:xfrm>
          <a:off x="0" y="0"/>
          <a:ext cx="0" cy="0"/>
          <a:chOff x="0" y="0"/>
          <a:chExt cx="0" cy="0"/>
        </a:xfrm>
      </p:grpSpPr>
      <p:sp>
        <p:nvSpPr>
          <p:cNvPr id="19" name="Ristküli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istkül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istkül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istkül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istkül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istkül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ealkiri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t-EE" smtClean="0"/>
              <a:t>Muutke tiitli laadi</a:t>
            </a:r>
            <a:endParaRPr kumimoji="0" lang="en-US"/>
          </a:p>
        </p:txBody>
      </p:sp>
      <p:sp>
        <p:nvSpPr>
          <p:cNvPr id="3" name="Teksti kohatäid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t-EE" smtClean="0"/>
              <a:t>Muutke teksti laade</a:t>
            </a:r>
          </a:p>
        </p:txBody>
      </p:sp>
      <p:sp>
        <p:nvSpPr>
          <p:cNvPr id="8" name="Ristküli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irgkonnek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isu kohatäide 19"/>
          <p:cNvSpPr>
            <a:spLocks noGrp="1"/>
          </p:cNvSpPr>
          <p:nvPr>
            <p:ph sz="quarter" idx="1"/>
          </p:nvPr>
        </p:nvSpPr>
        <p:spPr>
          <a:xfrm>
            <a:off x="3124200" y="685800"/>
            <a:ext cx="5638800" cy="5410200"/>
          </a:xfrm>
        </p:spPr>
        <p:txBody>
          <a:body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idinumbri kohatä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113834-80A4-40E4-84D6-D99A6D3043AC}" type="slidenum">
              <a:rPr lang="et-EE" smtClean="0"/>
              <a:pPr/>
              <a:t>‹#›</a:t>
            </a:fld>
            <a:endParaRPr lang="et-EE"/>
          </a:p>
        </p:txBody>
      </p:sp>
      <p:sp>
        <p:nvSpPr>
          <p:cNvPr id="21" name="Ristküli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Kuupäeva kohatäide 4"/>
          <p:cNvSpPr>
            <a:spLocks noGrp="1"/>
          </p:cNvSpPr>
          <p:nvPr>
            <p:ph type="dt" sz="half" idx="10"/>
          </p:nvPr>
        </p:nvSpPr>
        <p:spPr/>
        <p:txBody>
          <a:bodyPr/>
          <a:lstStyle/>
          <a:p>
            <a:fld id="{D1153700-991B-42B1-BC19-8B7FEA788B17}" type="datetimeFigureOut">
              <a:rPr lang="et-EE" smtClean="0"/>
              <a:pPr/>
              <a:t>27.01.2014</a:t>
            </a:fld>
            <a:endParaRPr lang="et-EE"/>
          </a:p>
        </p:txBody>
      </p:sp>
      <p:sp>
        <p:nvSpPr>
          <p:cNvPr id="6" name="Jaluse kohatäide 5"/>
          <p:cNvSpPr>
            <a:spLocks noGrp="1"/>
          </p:cNvSpPr>
          <p:nvPr>
            <p:ph type="ftr" sz="quarter" idx="11"/>
          </p:nvPr>
        </p:nvSpPr>
        <p:spPr>
          <a:xfrm>
            <a:off x="301752" y="6410848"/>
            <a:ext cx="3383280" cy="365760"/>
          </a:xfrm>
        </p:spPr>
        <p:txBody>
          <a:bodyPr/>
          <a:lstStyle/>
          <a:p>
            <a:endParaRPr lang="et-E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21" name="Sirgkonnek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istkül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istkül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istkül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istkül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istküli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istkül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istküli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idinumbri kohatäide 6"/>
          <p:cNvSpPr>
            <a:spLocks noGrp="1"/>
          </p:cNvSpPr>
          <p:nvPr>
            <p:ph type="sldNum" sz="quarter" idx="12"/>
          </p:nvPr>
        </p:nvSpPr>
        <p:spPr>
          <a:xfrm>
            <a:off x="1371600" y="312738"/>
            <a:ext cx="457200" cy="441325"/>
          </a:xfrm>
        </p:spPr>
        <p:txBody>
          <a:bodyPr/>
          <a:lstStyle/>
          <a:p>
            <a:fld id="{A3113834-80A4-40E4-84D6-D99A6D3043AC}" type="slidenum">
              <a:rPr lang="et-EE" smtClean="0"/>
              <a:pPr/>
              <a:t>‹#›</a:t>
            </a:fld>
            <a:endParaRPr lang="et-EE"/>
          </a:p>
        </p:txBody>
      </p:sp>
      <p:sp>
        <p:nvSpPr>
          <p:cNvPr id="2" name="Pealkiri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t-EE" smtClean="0"/>
              <a:t>Muutke tiitli laadi</a:t>
            </a:r>
            <a:endParaRPr kumimoji="0" lang="en-US"/>
          </a:p>
        </p:txBody>
      </p:sp>
      <p:sp>
        <p:nvSpPr>
          <p:cNvPr id="3" name="Pildi kohatäide 2"/>
          <p:cNvSpPr>
            <a:spLocks noGrp="1"/>
          </p:cNvSpPr>
          <p:nvPr>
            <p:ph type="pic" idx="1"/>
          </p:nvPr>
        </p:nvSpPr>
        <p:spPr>
          <a:xfrm>
            <a:off x="3000375" y="609600"/>
            <a:ext cx="5867400" cy="4267200"/>
          </a:xfrm>
        </p:spPr>
        <p:txBody>
          <a:bodyPr/>
          <a:lstStyle>
            <a:lvl1pPr marL="0" indent="0">
              <a:buNone/>
              <a:defRPr sz="3200"/>
            </a:lvl1pPr>
          </a:lstStyle>
          <a:p>
            <a:r>
              <a:rPr kumimoji="0" lang="et-EE" smtClean="0"/>
              <a:t>Pildi lisamiseks klõpsake ikooni</a:t>
            </a:r>
            <a:endParaRPr kumimoji="0" lang="en-US" dirty="0"/>
          </a:p>
        </p:txBody>
      </p:sp>
      <p:sp>
        <p:nvSpPr>
          <p:cNvPr id="4" name="Teksti kohatäid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t-EE" smtClean="0"/>
              <a:t>Muutke teksti laade</a:t>
            </a:r>
          </a:p>
        </p:txBody>
      </p:sp>
      <p:sp>
        <p:nvSpPr>
          <p:cNvPr id="22" name="Ristküli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Kuupäeva kohatäide 4"/>
          <p:cNvSpPr>
            <a:spLocks noGrp="1"/>
          </p:cNvSpPr>
          <p:nvPr>
            <p:ph type="dt" sz="half" idx="10"/>
          </p:nvPr>
        </p:nvSpPr>
        <p:spPr>
          <a:xfrm>
            <a:off x="5788152" y="6404984"/>
            <a:ext cx="3044952" cy="365760"/>
          </a:xfrm>
        </p:spPr>
        <p:txBody>
          <a:bodyPr/>
          <a:lstStyle/>
          <a:p>
            <a:fld id="{D1153700-991B-42B1-BC19-8B7FEA788B17}" type="datetimeFigureOut">
              <a:rPr lang="et-EE" smtClean="0"/>
              <a:pPr/>
              <a:t>27.01.2014</a:t>
            </a:fld>
            <a:endParaRPr lang="et-EE"/>
          </a:p>
        </p:txBody>
      </p:sp>
      <p:sp>
        <p:nvSpPr>
          <p:cNvPr id="6" name="Jaluse kohatäide 5"/>
          <p:cNvSpPr>
            <a:spLocks noGrp="1"/>
          </p:cNvSpPr>
          <p:nvPr>
            <p:ph type="ftr" sz="quarter" idx="11"/>
          </p:nvPr>
        </p:nvSpPr>
        <p:spPr>
          <a:xfrm>
            <a:off x="301752" y="6410848"/>
            <a:ext cx="3584448" cy="365760"/>
          </a:xfrm>
        </p:spPr>
        <p:txBody>
          <a:bodyPr/>
          <a:lstStyle/>
          <a:p>
            <a:endParaRPr lang="et-EE"/>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istküli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istküli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istkül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istküli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istküli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Kuupäeva kohatäid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1153700-991B-42B1-BC19-8B7FEA788B17}" type="datetimeFigureOut">
              <a:rPr lang="et-EE" smtClean="0"/>
              <a:pPr/>
              <a:t>27.01.2014</a:t>
            </a:fld>
            <a:endParaRPr lang="et-EE"/>
          </a:p>
        </p:txBody>
      </p:sp>
      <p:sp>
        <p:nvSpPr>
          <p:cNvPr id="3" name="Jaluse kohatäid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t-EE"/>
          </a:p>
        </p:txBody>
      </p:sp>
      <p:sp>
        <p:nvSpPr>
          <p:cNvPr id="8" name="Ristküli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irgkonnek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idinumbri kohatä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113834-80A4-40E4-84D6-D99A6D3043AC}" type="slidenum">
              <a:rPr lang="et-EE" smtClean="0"/>
              <a:pPr/>
              <a:t>‹#›</a:t>
            </a:fld>
            <a:endParaRPr lang="et-EE"/>
          </a:p>
        </p:txBody>
      </p:sp>
      <p:sp>
        <p:nvSpPr>
          <p:cNvPr id="22" name="Pealkirja kohatäide 21"/>
          <p:cNvSpPr>
            <a:spLocks noGrp="1"/>
          </p:cNvSpPr>
          <p:nvPr>
            <p:ph type="title"/>
          </p:nvPr>
        </p:nvSpPr>
        <p:spPr>
          <a:xfrm>
            <a:off x="301752" y="228600"/>
            <a:ext cx="8534400" cy="758952"/>
          </a:xfrm>
          <a:prstGeom prst="rect">
            <a:avLst/>
          </a:prstGeom>
        </p:spPr>
        <p:txBody>
          <a:bodyPr vert="horz" anchor="b">
            <a:normAutofit/>
          </a:bodyPr>
          <a:lstStyle/>
          <a:p>
            <a:r>
              <a:rPr kumimoji="0" lang="et-EE" smtClean="0"/>
              <a:t>Muutke tiitli laadi</a:t>
            </a:r>
            <a:endParaRPr kumimoji="0" lang="en-US"/>
          </a:p>
        </p:txBody>
      </p:sp>
      <p:sp>
        <p:nvSpPr>
          <p:cNvPr id="13" name="Teksti kohatäid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t-EE" smtClean="0"/>
              <a:t>Muutke teksti laade</a:t>
            </a:r>
          </a:p>
          <a:p>
            <a:pPr lvl="1" eaLnBrk="1" latinLnBrk="0" hangingPunct="1"/>
            <a:r>
              <a:rPr kumimoji="0" lang="et-EE" smtClean="0"/>
              <a:t>Teine tase</a:t>
            </a:r>
          </a:p>
          <a:p>
            <a:pPr lvl="2" eaLnBrk="1" latinLnBrk="0" hangingPunct="1"/>
            <a:r>
              <a:rPr kumimoji="0" lang="et-EE" smtClean="0"/>
              <a:t>Kolmas tase</a:t>
            </a:r>
          </a:p>
          <a:p>
            <a:pPr lvl="3" eaLnBrk="1" latinLnBrk="0" hangingPunct="1"/>
            <a:r>
              <a:rPr kumimoji="0" lang="et-EE" smtClean="0"/>
              <a:t>Neljas tase</a:t>
            </a:r>
          </a:p>
          <a:p>
            <a:pPr lvl="4" eaLnBrk="1" latinLnBrk="0" hangingPunct="1"/>
            <a:r>
              <a:rPr kumimoji="0" lang="et-EE" smtClean="0"/>
              <a:t>Viies tase</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p:cNvSpPr>
            <a:spLocks noGrp="1"/>
          </p:cNvSpPr>
          <p:nvPr>
            <p:ph type="subTitle" idx="1"/>
          </p:nvPr>
        </p:nvSpPr>
        <p:spPr/>
        <p:txBody>
          <a:bodyPr>
            <a:noAutofit/>
          </a:bodyPr>
          <a:lstStyle/>
          <a:p>
            <a:r>
              <a:rPr lang="et-EE" sz="2400" dirty="0" smtClean="0"/>
              <a:t>M. J. Eiseni </a:t>
            </a:r>
          </a:p>
          <a:p>
            <a:r>
              <a:rPr lang="et-EE" sz="2400" dirty="0" smtClean="0"/>
              <a:t>“Eesti mütoloogia” </a:t>
            </a:r>
          </a:p>
          <a:p>
            <a:r>
              <a:rPr lang="et-EE" sz="2400" dirty="0" smtClean="0"/>
              <a:t>Tln 1995 põhjal</a:t>
            </a:r>
          </a:p>
          <a:p>
            <a:r>
              <a:rPr lang="et-EE" sz="2400" dirty="0" smtClean="0"/>
              <a:t>				</a:t>
            </a:r>
            <a:endParaRPr lang="et-EE" sz="2400" dirty="0"/>
          </a:p>
          <a:p>
            <a:r>
              <a:rPr lang="et-EE" dirty="0" err="1" smtClean="0"/>
              <a:t>Hannaliina</a:t>
            </a:r>
            <a:r>
              <a:rPr lang="et-EE" dirty="0" smtClean="0"/>
              <a:t> </a:t>
            </a:r>
            <a:r>
              <a:rPr lang="et-EE" dirty="0" err="1" smtClean="0"/>
              <a:t>piho</a:t>
            </a:r>
            <a:r>
              <a:rPr lang="et-EE" dirty="0"/>
              <a:t> </a:t>
            </a:r>
            <a:r>
              <a:rPr lang="et-EE" dirty="0" smtClean="0"/>
              <a:t>ja </a:t>
            </a:r>
            <a:r>
              <a:rPr lang="et-EE" dirty="0" err="1" smtClean="0"/>
              <a:t>karolin</a:t>
            </a:r>
            <a:r>
              <a:rPr lang="et-EE" dirty="0"/>
              <a:t> </a:t>
            </a:r>
            <a:r>
              <a:rPr lang="et-EE" dirty="0" smtClean="0"/>
              <a:t>kardmaa</a:t>
            </a:r>
          </a:p>
          <a:p>
            <a:r>
              <a:rPr lang="et-EE" dirty="0" smtClean="0"/>
              <a:t>8.c klass</a:t>
            </a:r>
            <a:endParaRPr lang="et-EE" dirty="0"/>
          </a:p>
        </p:txBody>
      </p:sp>
      <p:sp>
        <p:nvSpPr>
          <p:cNvPr id="2" name="Pealkiri 1"/>
          <p:cNvSpPr>
            <a:spLocks noGrp="1"/>
          </p:cNvSpPr>
          <p:nvPr>
            <p:ph type="ctrTitle"/>
          </p:nvPr>
        </p:nvSpPr>
        <p:spPr>
          <a:xfrm>
            <a:off x="827584" y="35696"/>
            <a:ext cx="7772400" cy="1752600"/>
          </a:xfrm>
        </p:spPr>
        <p:txBody>
          <a:bodyPr>
            <a:normAutofit/>
          </a:bodyPr>
          <a:lstStyle/>
          <a:p>
            <a:r>
              <a:rPr lang="et-EE" dirty="0" smtClean="0"/>
              <a:t>Veehaldjad eesti mütoloogias</a:t>
            </a:r>
            <a:endParaRPr lang="et-EE"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4000" dirty="0" smtClean="0"/>
              <a:t>Näkk …</a:t>
            </a:r>
            <a:endParaRPr lang="et-EE" sz="4000" dirty="0"/>
          </a:p>
        </p:txBody>
      </p:sp>
      <p:sp>
        <p:nvSpPr>
          <p:cNvPr id="3" name="Sisu kohatäide 2"/>
          <p:cNvSpPr>
            <a:spLocks noGrp="1"/>
          </p:cNvSpPr>
          <p:nvPr>
            <p:ph sz="quarter" idx="1"/>
          </p:nvPr>
        </p:nvSpPr>
        <p:spPr/>
        <p:txBody>
          <a:bodyPr>
            <a:normAutofit/>
          </a:bodyPr>
          <a:lstStyle/>
          <a:p>
            <a:pPr algn="just">
              <a:buNone/>
            </a:pPr>
            <a:r>
              <a:rPr lang="et-EE" sz="2400" dirty="0" err="1" smtClean="0"/>
              <a:t>…on</a:t>
            </a:r>
            <a:r>
              <a:rPr lang="et-EE" sz="2400" dirty="0" smtClean="0"/>
              <a:t> kõige tuttavam veevaim.  Elab ta meres, järves, jões, tiigis, kaevus või mujal sügavamas vees. Talle meeldib olla vee neelukohtades.</a:t>
            </a:r>
          </a:p>
          <a:p>
            <a:pPr algn="just">
              <a:buNone/>
            </a:pPr>
            <a:r>
              <a:rPr lang="et-EE" sz="2400" dirty="0" smtClean="0"/>
              <a:t>Levinud on arusaam, et näkk on uppunud inimesest tekkinud. Pärast uppumist käivad nad mõnikord veest väljas. Ei juhtu neid keegi väljaskäimise ajal nägema, peavadki nad jäädavalt vette jääma.</a:t>
            </a:r>
            <a:endParaRPr lang="et-EE"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861048"/>
            <a:ext cx="4032448" cy="25202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3528" y="260648"/>
            <a:ext cx="8534400" cy="758952"/>
          </a:xfrm>
        </p:spPr>
        <p:txBody>
          <a:bodyPr>
            <a:normAutofit/>
          </a:bodyPr>
          <a:lstStyle/>
          <a:p>
            <a:r>
              <a:rPr lang="et-EE" sz="4000" dirty="0"/>
              <a:t>Kuidas näkid tekkisid</a:t>
            </a:r>
            <a:r>
              <a:rPr lang="et-EE" sz="4000" dirty="0" smtClean="0"/>
              <a:t>?</a:t>
            </a:r>
            <a:endParaRPr lang="et-EE" sz="4000" dirty="0"/>
          </a:p>
        </p:txBody>
      </p:sp>
      <p:sp>
        <p:nvSpPr>
          <p:cNvPr id="3" name="Sisu kohatäide 2"/>
          <p:cNvSpPr>
            <a:spLocks noGrp="1"/>
          </p:cNvSpPr>
          <p:nvPr>
            <p:ph sz="quarter" idx="1"/>
          </p:nvPr>
        </p:nvSpPr>
        <p:spPr/>
        <p:txBody>
          <a:bodyPr>
            <a:noAutofit/>
          </a:bodyPr>
          <a:lstStyle/>
          <a:p>
            <a:pPr marL="0" indent="0">
              <a:buNone/>
            </a:pPr>
            <a:r>
              <a:rPr lang="et-EE" sz="2400" dirty="0" smtClean="0"/>
              <a:t>M</a:t>
            </a:r>
            <a:r>
              <a:rPr lang="et-EE" sz="2400" dirty="0"/>
              <a:t>. J. Eisen eristab kolme lugu.</a:t>
            </a:r>
          </a:p>
          <a:p>
            <a:pPr>
              <a:buClr>
                <a:schemeClr val="bg1"/>
              </a:buClr>
              <a:buFont typeface="Wingdings" panose="05000000000000000000" pitchFamily="2" charset="2"/>
              <a:buChar char="v"/>
            </a:pPr>
            <a:r>
              <a:rPr lang="et-EE" sz="2400" dirty="0" smtClean="0"/>
              <a:t>Esimene </a:t>
            </a:r>
            <a:r>
              <a:rPr lang="et-EE" sz="2400" dirty="0"/>
              <a:t>jutustab Miikaelist, kes lendava maoga sõdis. Selle tulemusena sadas 40 päeva taevast kurje vaime maha. Vette sattunud vaimudest tekkisidki näkid.</a:t>
            </a:r>
          </a:p>
          <a:p>
            <a:pPr>
              <a:buClr>
                <a:schemeClr val="bg1"/>
              </a:buClr>
              <a:buFont typeface="Wingdings" panose="05000000000000000000" pitchFamily="2" charset="2"/>
              <a:buChar char="v"/>
            </a:pPr>
            <a:r>
              <a:rPr lang="et-EE" sz="2400" dirty="0"/>
              <a:t>Teise arvamuse järgi sündis näkk Vanataadi  naisteenijast, kes eksis Vanataadi vastu ja selle eest näkiks muudeti.</a:t>
            </a:r>
          </a:p>
          <a:p>
            <a:pPr>
              <a:buClr>
                <a:schemeClr val="bg1"/>
              </a:buClr>
              <a:buFont typeface="Wingdings" panose="05000000000000000000" pitchFamily="2" charset="2"/>
              <a:buChar char="v"/>
            </a:pPr>
            <a:r>
              <a:rPr lang="et-EE" sz="2400" dirty="0"/>
              <a:t>Kolmas lugu on lapse tapnud ja ennast uputanud tütarlapsest, kellest saab esimene näkk, kes igal jaaniööl siis oma lapse hauda otsima läheb. </a:t>
            </a:r>
          </a:p>
          <a:p>
            <a:pPr marL="0" indent="0">
              <a:buClr>
                <a:schemeClr val="bg1"/>
              </a:buClr>
              <a:buNone/>
            </a:pPr>
            <a:r>
              <a:rPr lang="et-EE" sz="2400" dirty="0" smtClean="0"/>
              <a:t>Iga </a:t>
            </a:r>
            <a:r>
              <a:rPr lang="et-EE" sz="2400" dirty="0"/>
              <a:t>näki ohvrist saab omakorda näkk nagu ka vabasurma </a:t>
            </a:r>
            <a:r>
              <a:rPr lang="et-EE" sz="2400" dirty="0" smtClean="0"/>
              <a:t>                             minejast</a:t>
            </a:r>
            <a:r>
              <a:rPr lang="et-EE" sz="2400" dirty="0"/>
              <a:t>.</a:t>
            </a:r>
          </a:p>
          <a:p>
            <a:endParaRPr lang="et-EE" sz="2400" dirty="0"/>
          </a:p>
        </p:txBody>
      </p:sp>
    </p:spTree>
    <p:extLst>
      <p:ext uri="{BB962C8B-B14F-4D97-AF65-F5344CB8AC3E}">
        <p14:creationId xmlns:p14="http://schemas.microsoft.com/office/powerpoint/2010/main" val="3440244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dirty="0" smtClean="0"/>
              <a:t>Näkid e </a:t>
            </a:r>
            <a:r>
              <a:rPr lang="et-EE" sz="4000" dirty="0" err="1" smtClean="0"/>
              <a:t>näkineitsid</a:t>
            </a:r>
            <a:r>
              <a:rPr lang="et-EE" dirty="0" err="1" smtClean="0"/>
              <a:t>…</a:t>
            </a:r>
            <a:endParaRPr lang="et-EE" dirty="0"/>
          </a:p>
        </p:txBody>
      </p:sp>
      <p:sp>
        <p:nvSpPr>
          <p:cNvPr id="3" name="Sisu kohatäide 2"/>
          <p:cNvSpPr>
            <a:spLocks noGrp="1"/>
          </p:cNvSpPr>
          <p:nvPr>
            <p:ph sz="quarter" idx="1"/>
          </p:nvPr>
        </p:nvSpPr>
        <p:spPr/>
        <p:txBody>
          <a:bodyPr>
            <a:normAutofit/>
          </a:bodyPr>
          <a:lstStyle/>
          <a:p>
            <a:pPr algn="just">
              <a:buNone/>
            </a:pPr>
            <a:r>
              <a:rPr lang="et-EE" sz="2400" dirty="0" smtClean="0"/>
              <a:t>… meelitavad oma kaunidusega meesterahvaid ligi. Vahel on nad valgeis riideis, vahel alasti. Juuksed on kullakarvalised, harvemini rohelised ehk koguni punased. Kõneldakse ka näki kalasabast ehk alumise keha kalakujust. Näkineidu laulavad ja mängivad kannelt imeilusasti, ahvatledes nii inimesi enda juurde vette tulema. </a:t>
            </a:r>
            <a:endParaRPr lang="et-EE"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29000"/>
            <a:ext cx="4104456" cy="28931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88641"/>
            <a:ext cx="8229600" cy="936103"/>
          </a:xfrm>
        </p:spPr>
        <p:txBody>
          <a:bodyPr>
            <a:normAutofit/>
          </a:bodyPr>
          <a:lstStyle/>
          <a:p>
            <a:r>
              <a:rPr lang="et-EE" sz="4000" dirty="0" smtClean="0"/>
              <a:t>Näkk või veehaldjas?</a:t>
            </a:r>
            <a:endParaRPr lang="et-EE" sz="4000" dirty="0"/>
          </a:p>
        </p:txBody>
      </p:sp>
      <p:sp>
        <p:nvSpPr>
          <p:cNvPr id="3" name="Sisu kohatäide 2"/>
          <p:cNvSpPr>
            <a:spLocks noGrp="1"/>
          </p:cNvSpPr>
          <p:nvPr>
            <p:ph sz="quarter" idx="1"/>
          </p:nvPr>
        </p:nvSpPr>
        <p:spPr>
          <a:xfrm>
            <a:off x="467544" y="1484784"/>
            <a:ext cx="8219256" cy="4641379"/>
          </a:xfrm>
        </p:spPr>
        <p:txBody>
          <a:bodyPr>
            <a:normAutofit/>
          </a:bodyPr>
          <a:lstStyle/>
          <a:p>
            <a:pPr algn="just">
              <a:buNone/>
            </a:pPr>
            <a:r>
              <a:rPr lang="et-EE" sz="2600" dirty="0" smtClean="0"/>
              <a:t>  </a:t>
            </a:r>
            <a:r>
              <a:rPr lang="et-EE" sz="2400" dirty="0" smtClean="0"/>
              <a:t>Näkk e näkineid on tuntud veel nimedega vesineitsi, veehaldjas, harvemini jõe-, järve või merehaldjas. Kord jutustatakse sama lugu näkist, kord veehaldjast. </a:t>
            </a:r>
          </a:p>
          <a:p>
            <a:pPr algn="just">
              <a:buNone/>
            </a:pPr>
            <a:r>
              <a:rPr lang="et-EE" sz="2400" dirty="0" smtClean="0"/>
              <a:t>Mõnes kohas tuntakse aga ka jõealuseid, allikaaluseid või veealuseid veehaldjate asemel. Ühtemoodi tigedat loomust avaldavad mõlemad – näkk ja veehaldjas</a:t>
            </a:r>
            <a:r>
              <a:rPr lang="et-EE" dirty="0" smtClean="0"/>
              <a:t>  </a:t>
            </a:r>
            <a:endParaRPr lang="et-E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18753" y="2117949"/>
            <a:ext cx="2706489" cy="59046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3519" y="260648"/>
            <a:ext cx="8534400" cy="758952"/>
          </a:xfrm>
        </p:spPr>
        <p:txBody>
          <a:bodyPr>
            <a:normAutofit/>
          </a:bodyPr>
          <a:lstStyle/>
          <a:p>
            <a:r>
              <a:rPr lang="et-EE" sz="4000" dirty="0" smtClean="0"/>
              <a:t>Kasutatud kirjandus</a:t>
            </a:r>
            <a:endParaRPr lang="et-EE" sz="4000" dirty="0"/>
          </a:p>
        </p:txBody>
      </p:sp>
      <p:sp>
        <p:nvSpPr>
          <p:cNvPr id="3" name="Sisu kohatäide 2"/>
          <p:cNvSpPr>
            <a:spLocks noGrp="1"/>
          </p:cNvSpPr>
          <p:nvPr>
            <p:ph sz="quarter" idx="1"/>
          </p:nvPr>
        </p:nvSpPr>
        <p:spPr/>
        <p:txBody>
          <a:bodyPr>
            <a:normAutofit/>
          </a:bodyPr>
          <a:lstStyle/>
          <a:p>
            <a:pPr>
              <a:buClr>
                <a:schemeClr val="bg1"/>
              </a:buClr>
              <a:buFont typeface="Wingdings" panose="05000000000000000000" pitchFamily="2" charset="2"/>
              <a:buChar char="v"/>
            </a:pPr>
            <a:r>
              <a:rPr lang="et-EE" sz="2000" dirty="0" smtClean="0"/>
              <a:t>M. J. Eisen "Eesti mütoloogia</a:t>
            </a:r>
            <a:r>
              <a:rPr lang="et-EE" sz="2000" dirty="0"/>
              <a:t>" lk </a:t>
            </a:r>
            <a:r>
              <a:rPr lang="et-EE" sz="2000" dirty="0" smtClean="0"/>
              <a:t>57-64, Tallinn, 1995.  </a:t>
            </a:r>
          </a:p>
          <a:p>
            <a:pPr marL="0" indent="0">
              <a:buClr>
                <a:schemeClr val="bg1"/>
              </a:buClr>
              <a:buNone/>
            </a:pPr>
            <a:r>
              <a:rPr lang="et-EE" sz="2400" dirty="0" smtClean="0"/>
              <a:t>    </a:t>
            </a:r>
            <a:r>
              <a:rPr lang="et-EE" sz="2000" dirty="0" smtClean="0"/>
              <a:t>Pildid:</a:t>
            </a:r>
          </a:p>
          <a:p>
            <a:pPr>
              <a:buClr>
                <a:schemeClr val="bg1"/>
              </a:buClr>
              <a:buFont typeface="Wingdings" panose="05000000000000000000" pitchFamily="2" charset="2"/>
              <a:buChar char="v"/>
            </a:pPr>
            <a:r>
              <a:rPr lang="et-EE" sz="2000" dirty="0" smtClean="0"/>
              <a:t>http</a:t>
            </a:r>
            <a:r>
              <a:rPr lang="et-EE" sz="2000" dirty="0"/>
              <a:t>://</a:t>
            </a:r>
            <a:r>
              <a:rPr lang="et-EE" sz="2000" dirty="0" smtClean="0"/>
              <a:t>fc08.deviantart.net/fs26/i/2009/019/e/7/mermaid_by_WhoAmI01.jpg</a:t>
            </a:r>
          </a:p>
          <a:p>
            <a:pPr>
              <a:buClr>
                <a:schemeClr val="bg1"/>
              </a:buClr>
              <a:buFont typeface="Wingdings" panose="05000000000000000000" pitchFamily="2" charset="2"/>
              <a:buChar char="v"/>
            </a:pPr>
            <a:r>
              <a:rPr lang="et-EE" sz="2000" dirty="0" smtClean="0"/>
              <a:t>http</a:t>
            </a:r>
            <a:r>
              <a:rPr lang="et-EE" sz="2000" dirty="0"/>
              <a:t>://</a:t>
            </a:r>
            <a:r>
              <a:rPr lang="et-EE" sz="2000" dirty="0" smtClean="0"/>
              <a:t>images4.fanpop.com/image/photos/22800000/mermaid-mermaids-from-pirates-of-the-carribean-4-22817320-1280-800.jpg</a:t>
            </a:r>
          </a:p>
          <a:p>
            <a:pPr>
              <a:buClr>
                <a:schemeClr val="bg1"/>
              </a:buClr>
              <a:buFont typeface="Wingdings" panose="05000000000000000000" pitchFamily="2" charset="2"/>
              <a:buChar char="v"/>
            </a:pPr>
            <a:r>
              <a:rPr lang="et-EE" sz="2000" dirty="0" smtClean="0"/>
              <a:t>http</a:t>
            </a:r>
            <a:r>
              <a:rPr lang="et-EE" sz="2000" dirty="0"/>
              <a:t>://th08.deviantart.net/fs70/PRE/f/2013/091/b/1/mermaid_update_by_elwy_airon-d602czc.jpg</a:t>
            </a:r>
          </a:p>
          <a:p>
            <a:pPr>
              <a:buClr>
                <a:schemeClr val="bg1"/>
              </a:buClr>
              <a:buFont typeface="Wingdings" panose="05000000000000000000" pitchFamily="2" charset="2"/>
              <a:buChar char="v"/>
            </a:pPr>
            <a:endParaRPr lang="et-EE" sz="24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odanik">
  <a:themeElements>
    <a:clrScheme name="Kodanik">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odanik">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odanik">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TotalTime>
  <Words>308</Words>
  <Application>Microsoft Office PowerPoint</Application>
  <PresentationFormat>Ekraaniseanss (4:3)</PresentationFormat>
  <Paragraphs>27</Paragraphs>
  <Slides>6</Slides>
  <Notes>0</Notes>
  <HiddenSlides>0</HiddenSlides>
  <MMClips>0</MMClips>
  <ScaleCrop>false</ScaleCrop>
  <HeadingPairs>
    <vt:vector size="4" baseType="variant">
      <vt:variant>
        <vt:lpstr>Kujundus</vt:lpstr>
      </vt:variant>
      <vt:variant>
        <vt:i4>1</vt:i4>
      </vt:variant>
      <vt:variant>
        <vt:lpstr>Slaidipealkirjad</vt:lpstr>
      </vt:variant>
      <vt:variant>
        <vt:i4>6</vt:i4>
      </vt:variant>
    </vt:vector>
  </HeadingPairs>
  <TitlesOfParts>
    <vt:vector size="7" baseType="lpstr">
      <vt:lpstr>Kodanik</vt:lpstr>
      <vt:lpstr>Veehaldjad eesti mütoloogias</vt:lpstr>
      <vt:lpstr>Näkk …</vt:lpstr>
      <vt:lpstr>Kuidas näkid tekkisid?</vt:lpstr>
      <vt:lpstr>Näkid e näkineitsid…</vt:lpstr>
      <vt:lpstr>Näkk või veehaldjas?</vt:lpstr>
      <vt:lpstr>Kasutatud kirjandus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Veehaldjad eesti mütoloogias</dc:title>
  <dc:creator>Admin</dc:creator>
  <cp:lastModifiedBy>Vaba Kasutaja</cp:lastModifiedBy>
  <cp:revision>24</cp:revision>
  <dcterms:created xsi:type="dcterms:W3CDTF">2013-12-27T17:33:14Z</dcterms:created>
  <dcterms:modified xsi:type="dcterms:W3CDTF">2014-01-27T12:53:45Z</dcterms:modified>
</cp:coreProperties>
</file>